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32A3C-1C1C-4F23-A27B-AC852C990564}" type="datetimeFigureOut">
              <a:rPr lang="en-US" smtClean="0"/>
              <a:pPr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AC87-B519-4334-8A4D-01071071D8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tavista.com/" TargetMode="External"/><Relationship Id="rId2" Type="http://schemas.openxmlformats.org/officeDocument/2006/relationships/hyperlink" Target="http://www.searchengineshowdown.com/stats/size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archengineshowdown.com/newsarchive/000636.shtml" TargetMode="External"/><Relationship Id="rId5" Type="http://schemas.openxmlformats.org/officeDocument/2006/relationships/hyperlink" Target="http://www.altavista.com/?qbmode=" TargetMode="External"/><Relationship Id="rId4" Type="http://schemas.openxmlformats.org/officeDocument/2006/relationships/hyperlink" Target="http://www.altavista.com/web/ad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ndra.Owner-PC\Desktop\altavis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6076"/>
            <a:ext cx="9144000" cy="702407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609600"/>
            <a:ext cx="5562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3600" dirty="0" smtClean="0"/>
              <a:t>Sandra </a:t>
            </a:r>
            <a:r>
              <a:rPr lang="en-US" sz="3600" dirty="0" err="1" smtClean="0"/>
              <a:t>Nijjar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Professor: Veronica Harris</a:t>
            </a:r>
            <a:br>
              <a:rPr lang="en-US" sz="3600" dirty="0" smtClean="0"/>
            </a:br>
            <a:r>
              <a:rPr lang="en-US" sz="3600" dirty="0" smtClean="0"/>
              <a:t>		</a:t>
            </a:r>
          </a:p>
          <a:p>
            <a:pPr>
              <a:buNone/>
            </a:pPr>
            <a:r>
              <a:rPr lang="en-US" sz="3600" dirty="0" smtClean="0"/>
              <a:t>Course: CMP 230 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Information Literacy</a:t>
            </a:r>
            <a:br>
              <a:rPr lang="en-US" sz="3600" dirty="0" smtClean="0"/>
            </a:b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	</a:t>
            </a:r>
          </a:p>
          <a:p>
            <a:pPr>
              <a:buNone/>
            </a:pPr>
            <a:r>
              <a:rPr lang="en-US" sz="3600" dirty="0" smtClean="0"/>
              <a:t>	Date 7/3/2011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What’s Alta Vista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AltaVista</a:t>
            </a:r>
            <a:r>
              <a:rPr lang="en-US" dirty="0"/>
              <a:t> was one of the three </a:t>
            </a:r>
            <a:r>
              <a:rPr lang="en-US" dirty="0">
                <a:hlinkClick r:id="rId2"/>
              </a:rPr>
              <a:t>largest</a:t>
            </a:r>
            <a:r>
              <a:rPr lang="en-US" dirty="0"/>
              <a:t> and most important search engines for many years, but it is no longer as popular as it used to be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It had two distinct search modes: </a:t>
            </a:r>
            <a:r>
              <a:rPr lang="en-US" b="1" dirty="0">
                <a:hlinkClick r:id="rId3"/>
              </a:rPr>
              <a:t>Basic Search</a:t>
            </a:r>
            <a:r>
              <a:rPr lang="en-US" dirty="0"/>
              <a:t> and </a:t>
            </a:r>
            <a:r>
              <a:rPr lang="en-US" b="1" dirty="0">
                <a:hlinkClick r:id="rId4"/>
              </a:rPr>
              <a:t>Advanced Search</a:t>
            </a:r>
            <a:r>
              <a:rPr lang="en-US" dirty="0"/>
              <a:t>. In August 2000, it introduced a third: the </a:t>
            </a:r>
            <a:r>
              <a:rPr lang="en-US" dirty="0">
                <a:solidFill>
                  <a:srgbClr val="00B050"/>
                </a:solidFill>
              </a:rPr>
              <a:t>Power Search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Feb. 2002, the </a:t>
            </a:r>
            <a:r>
              <a:rPr lang="en-US" dirty="0">
                <a:solidFill>
                  <a:srgbClr val="00B050"/>
                </a:solidFill>
              </a:rPr>
              <a:t>Power Search </a:t>
            </a:r>
            <a:r>
              <a:rPr lang="en-US" dirty="0"/>
              <a:t>features were added to the </a:t>
            </a:r>
            <a:r>
              <a:rPr lang="en-US" dirty="0">
                <a:solidFill>
                  <a:srgbClr val="0070C0"/>
                </a:solidFill>
              </a:rPr>
              <a:t>Advanced Search </a:t>
            </a:r>
            <a:r>
              <a:rPr lang="en-US" dirty="0"/>
              <a:t>page and then in Nov. 2002 were also moved to the </a:t>
            </a:r>
            <a:r>
              <a:rPr lang="en-US" dirty="0">
                <a:hlinkClick r:id="rId5"/>
              </a:rPr>
              <a:t>More Precision</a:t>
            </a:r>
            <a:r>
              <a:rPr lang="en-US" dirty="0"/>
              <a:t> page. </a:t>
            </a:r>
            <a:endParaRPr lang="en-US" dirty="0" smtClean="0"/>
          </a:p>
          <a:p>
            <a:r>
              <a:rPr lang="en-US" dirty="0" smtClean="0"/>
              <a:t>There </a:t>
            </a:r>
            <a:r>
              <a:rPr lang="en-US" dirty="0"/>
              <a:t>are some significant differences between the </a:t>
            </a:r>
            <a:r>
              <a:rPr lang="en-US" dirty="0">
                <a:solidFill>
                  <a:srgbClr val="C00000"/>
                </a:solidFill>
              </a:rPr>
              <a:t>Basic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Advanced search </a:t>
            </a:r>
            <a:r>
              <a:rPr lang="en-US" dirty="0" smtClean="0"/>
              <a:t>pages. </a:t>
            </a:r>
          </a:p>
          <a:p>
            <a:r>
              <a:rPr lang="en-US" dirty="0" smtClean="0"/>
              <a:t>In </a:t>
            </a:r>
            <a:r>
              <a:rPr lang="en-US" dirty="0"/>
              <a:t>Feb. 2003, </a:t>
            </a:r>
            <a:r>
              <a:rPr lang="en-US" dirty="0">
                <a:solidFill>
                  <a:srgbClr val="FF0000"/>
                </a:solidFill>
              </a:rPr>
              <a:t>AltaVista</a:t>
            </a:r>
            <a:r>
              <a:rPr lang="en-US" dirty="0"/>
              <a:t> was </a:t>
            </a:r>
            <a:r>
              <a:rPr lang="en-US" dirty="0">
                <a:hlinkClick r:id="rId6"/>
              </a:rPr>
              <a:t>bought by Overture</a:t>
            </a:r>
            <a:r>
              <a:rPr lang="en-US" dirty="0"/>
              <a:t>. </a:t>
            </a:r>
            <a:r>
              <a:rPr lang="en-US" dirty="0">
                <a:solidFill>
                  <a:srgbClr val="00B0F0"/>
                </a:solidFill>
              </a:rPr>
              <a:t>Overture</a:t>
            </a:r>
            <a:r>
              <a:rPr lang="en-US" dirty="0"/>
              <a:t> expected to merge the </a:t>
            </a:r>
            <a:r>
              <a:rPr lang="en-US" dirty="0">
                <a:solidFill>
                  <a:srgbClr val="FF0000"/>
                </a:solidFill>
              </a:rPr>
              <a:t>AltaVista</a:t>
            </a:r>
            <a:r>
              <a:rPr lang="en-US" dirty="0"/>
              <a:t> and </a:t>
            </a:r>
            <a:r>
              <a:rPr lang="en-US" dirty="0" err="1"/>
              <a:t>AlltheWeb</a:t>
            </a:r>
            <a:r>
              <a:rPr lang="en-US" dirty="0"/>
              <a:t> databases later in 2003, but once </a:t>
            </a:r>
            <a:r>
              <a:rPr lang="en-US" dirty="0">
                <a:solidFill>
                  <a:srgbClr val="7030A0"/>
                </a:solidFill>
              </a:rPr>
              <a:t>Yahoo</a:t>
            </a:r>
            <a:r>
              <a:rPr lang="en-US" dirty="0"/>
              <a:t>! bought </a:t>
            </a:r>
            <a:r>
              <a:rPr lang="en-US" dirty="0">
                <a:solidFill>
                  <a:srgbClr val="00B0F0"/>
                </a:solidFill>
              </a:rPr>
              <a:t>Overture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AltaVista's</a:t>
            </a:r>
            <a:r>
              <a:rPr lang="en-US" dirty="0"/>
              <a:t> database was replaced by a </a:t>
            </a:r>
            <a:r>
              <a:rPr lang="en-US" dirty="0">
                <a:solidFill>
                  <a:srgbClr val="7030A0"/>
                </a:solidFill>
              </a:rPr>
              <a:t>Yahoo</a:t>
            </a:r>
            <a:r>
              <a:rPr lang="en-US" dirty="0"/>
              <a:t>!/</a:t>
            </a:r>
            <a:r>
              <a:rPr lang="en-US" dirty="0" err="1"/>
              <a:t>Inktomi</a:t>
            </a:r>
            <a:r>
              <a:rPr lang="en-US" dirty="0"/>
              <a:t> on March 25, 2004.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Databases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AltaVista</a:t>
            </a:r>
            <a:r>
              <a:rPr lang="en-US" dirty="0" smtClean="0"/>
              <a:t> </a:t>
            </a:r>
            <a:r>
              <a:rPr lang="en-US" dirty="0"/>
              <a:t>has a variety of databases: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Web </a:t>
            </a:r>
            <a:r>
              <a:rPr lang="en-US" dirty="0"/>
              <a:t>database: </a:t>
            </a:r>
            <a:r>
              <a:rPr lang="en-US" dirty="0">
                <a:solidFill>
                  <a:srgbClr val="FF0000"/>
                </a:solidFill>
              </a:rPr>
              <a:t>AltaVista's</a:t>
            </a:r>
            <a:r>
              <a:rPr lang="en-US" dirty="0"/>
              <a:t> own indexed Web pages including PDF files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Directory</a:t>
            </a:r>
            <a:r>
              <a:rPr lang="en-US" dirty="0"/>
              <a:t>: Open Directory (formerly </a:t>
            </a:r>
            <a:r>
              <a:rPr lang="en-US" dirty="0" err="1"/>
              <a:t>LookSmart</a:t>
            </a:r>
            <a:r>
              <a:rPr lang="en-US" dirty="0"/>
              <a:t>)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News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AltaVista's</a:t>
            </a:r>
            <a:r>
              <a:rPr lang="en-US" dirty="0"/>
              <a:t> own crawled pages (formerly from Moreover)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Ads</a:t>
            </a:r>
            <a:r>
              <a:rPr lang="en-US" dirty="0"/>
              <a:t>: from </a:t>
            </a:r>
            <a:r>
              <a:rPr lang="en-US" dirty="0">
                <a:solidFill>
                  <a:srgbClr val="00B0F0"/>
                </a:solidFill>
              </a:rPr>
              <a:t>Overture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Images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AltaVista's</a:t>
            </a:r>
            <a:r>
              <a:rPr lang="en-US" dirty="0"/>
              <a:t> own crawled image files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Audio </a:t>
            </a:r>
            <a:r>
              <a:rPr lang="en-US" dirty="0"/>
              <a:t>and Video: </a:t>
            </a:r>
            <a:r>
              <a:rPr lang="en-US" dirty="0">
                <a:solidFill>
                  <a:srgbClr val="FF0000"/>
                </a:solidFill>
              </a:rPr>
              <a:t>AltaVista's</a:t>
            </a:r>
            <a:r>
              <a:rPr lang="en-US" dirty="0"/>
              <a:t> own crawled multimedia </a:t>
            </a:r>
            <a:r>
              <a:rPr lang="en-US" dirty="0" smtClean="0"/>
              <a:t>files.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Strengths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  * Powerful search features, some unique to 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AltaVista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* Proximity searching, truncation, link </a:t>
            </a:r>
            <a:r>
              <a:rPr lang="en-US" dirty="0" smtClean="0"/>
              <a:t>	searches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 * International coverage, interfaces, and </a:t>
            </a:r>
            <a:r>
              <a:rPr lang="en-US" dirty="0" smtClean="0"/>
              <a:t>	foreign </a:t>
            </a:r>
            <a:r>
              <a:rPr lang="en-US" dirty="0"/>
              <a:t>language handling</a:t>
            </a:r>
            <a:br>
              <a:rPr lang="en-US" dirty="0"/>
            </a:br>
            <a:r>
              <a:rPr lang="en-US" dirty="0"/>
              <a:t>  * Indexes PDF </a:t>
            </a:r>
            <a:r>
              <a:rPr lang="en-US" dirty="0" smtClean="0"/>
              <a:t>files.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Weaknesses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</a:t>
            </a:r>
            <a:endParaRPr lang="en-US" dirty="0"/>
          </a:p>
          <a:p>
            <a:r>
              <a:rPr lang="en-US" dirty="0" smtClean="0"/>
              <a:t>* </a:t>
            </a:r>
            <a:r>
              <a:rPr lang="en-US" dirty="0"/>
              <a:t>Database not as large as it used to be </a:t>
            </a:r>
            <a:br>
              <a:rPr lang="en-US" dirty="0"/>
            </a:br>
            <a:r>
              <a:rPr lang="en-US" dirty="0"/>
              <a:t>  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Only </a:t>
            </a:r>
            <a:r>
              <a:rPr lang="en-US" dirty="0"/>
              <a:t>indexes first 110K of a Web page and </a:t>
            </a:r>
            <a:r>
              <a:rPr lang="en-US" dirty="0" smtClean="0"/>
              <a:t>	750K </a:t>
            </a:r>
            <a:r>
              <a:rPr lang="en-US" dirty="0"/>
              <a:t>of PDFs</a:t>
            </a:r>
            <a:br>
              <a:rPr lang="en-US" dirty="0"/>
            </a:b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/>
              <a:t>  * No cached copies of pages or other file </a:t>
            </a:r>
            <a:r>
              <a:rPr lang="en-US" dirty="0" smtClean="0"/>
              <a:t>	types </a:t>
            </a:r>
            <a:r>
              <a:rPr lang="en-US" dirty="0"/>
              <a:t>beyond </a:t>
            </a:r>
            <a:r>
              <a:rPr lang="en-US" dirty="0" smtClean="0"/>
              <a:t>PDFs.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225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What’s Alta Vista</vt:lpstr>
      <vt:lpstr>Databases:</vt:lpstr>
      <vt:lpstr>Strengths:</vt:lpstr>
      <vt:lpstr>Weaknesses: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Alta Vista</dc:title>
  <dc:creator>Sandra</dc:creator>
  <cp:lastModifiedBy>Sandra</cp:lastModifiedBy>
  <cp:revision>15</cp:revision>
  <dcterms:created xsi:type="dcterms:W3CDTF">2011-07-02T00:27:23Z</dcterms:created>
  <dcterms:modified xsi:type="dcterms:W3CDTF">2011-07-03T19:33:41Z</dcterms:modified>
</cp:coreProperties>
</file>